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5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10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5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2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9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2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7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6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0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1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2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66122" y="2552002"/>
            <a:ext cx="84241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4800" dirty="0"/>
              <a:t>البناء الاجتماعى عند بن خلدون والوظيفية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0212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80162" y="922604"/>
            <a:ext cx="86909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4000" smtClean="0">
                <a:latin typeface="Calibri" panose="020F0502020204030204" pitchFamily="34" charset="0"/>
                <a:ea typeface="Calibri" panose="020F0502020204030204" pitchFamily="34" charset="0"/>
              </a:rPr>
              <a:t>-هدف </a:t>
            </a:r>
            <a:r>
              <a:rPr lang="ar-EG" sz="4000" dirty="0" smtClean="0">
                <a:latin typeface="Calibri" panose="020F0502020204030204" pitchFamily="34" charset="0"/>
                <a:ea typeface="Calibri" panose="020F0502020204030204" pitchFamily="34" charset="0"/>
              </a:rPr>
              <a:t>علم العمران او الاجتماع الانسانى  عند ابن خلدون هو العلم بقواعد السياسة وطبائع الموجودات واخلاق الامم </a:t>
            </a:r>
          </a:p>
          <a:p>
            <a:pPr algn="r"/>
            <a:r>
              <a:rPr lang="ar-EG" sz="4000" dirty="0" smtClean="0">
                <a:latin typeface="Calibri" panose="020F0502020204030204" pitchFamily="34" charset="0"/>
              </a:rPr>
              <a:t>- البناء والوظيفه وجهان لعملة واحدة حيث يمثل البناء وصف الثبات النسبى والوظيفة الوجه الدينامى فلكل بناء عدد من الوظائف التى يقوم بها </a:t>
            </a:r>
          </a:p>
        </p:txBody>
      </p:sp>
    </p:spTree>
    <p:extLst>
      <p:ext uri="{BB962C8B-B14F-4D97-AF65-F5344CB8AC3E}">
        <p14:creationId xmlns:p14="http://schemas.microsoft.com/office/powerpoint/2010/main" val="3615288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47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PC</dc:creator>
  <cp:lastModifiedBy>Tarek PC</cp:lastModifiedBy>
  <cp:revision>13</cp:revision>
  <dcterms:created xsi:type="dcterms:W3CDTF">2020-10-17T16:02:28Z</dcterms:created>
  <dcterms:modified xsi:type="dcterms:W3CDTF">2020-10-17T17:29:17Z</dcterms:modified>
</cp:coreProperties>
</file>